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A3D8-5B83-4ABA-A3FA-8BBDB68A8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AFC42-83DD-4BB8-9EBA-5B473F83F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E03CA-6F4B-4DAF-9E62-B6212C7C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7328D-92EE-40CF-BC41-14F22936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D3E5D-A93B-431C-8F03-8E1F95B7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BF1E-0C4A-486D-A6A8-25949376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223F3C-0CC3-4C6F-AC09-F6E7439EA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893CA-8C13-4E65-BA1C-B8CF57EC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4D276-9319-497E-863D-BF40D529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0698E-0308-4D33-9E58-29C7D39AE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2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16DCEA-355A-4CD8-943A-6669A852D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D64AF-A851-47E3-8C55-FD54A0951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461E8-E214-477C-8287-BF8AE748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5F8F2-6C93-4178-8E5C-25AC3A0B3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4E569-6F66-4A9C-9764-7FFBA39E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C330-0618-4AFB-971E-63A61E5F7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AD5A5-4BA5-416B-A5AC-9ABBE6CE7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58DE7-3B3F-4DB0-90FE-B81C30A2C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893F4-B927-4258-A7D1-DE20F4B6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B87CB-F72A-4098-9063-6CA384E50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8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4289D-1F92-4A27-9BAE-0A2DA0AC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B586A-6C14-419A-8F20-ADA591400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3792F-D00F-4A48-9653-C7793ADF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B2CD0-5EBF-423C-8B1D-25BE2718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81C9B-DC89-4370-9DE6-93F78889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AE8AB-D812-4D3C-B51E-347929916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DF3E-ED85-430A-9351-460002C00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720ED-5425-46E0-B1A1-A56638159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C90CA-7AE7-4EE8-AE3A-BAD47743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AF89E-CDC4-4B0C-8581-D2EDB4C5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2ECB7-F7E6-485B-B5E1-78C53A8E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1D03-D636-485C-AD81-4EF763CF3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170DA-2F29-4F5A-9364-D1CCE5676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1D197-62D5-4D72-9F23-C307E39BA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3E49CE-4058-4A4F-9680-61F59DD0F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0BF89-8E09-4B27-B5B3-55ED3FD25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5BADE-0096-4F39-88E6-99FC2D0B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F003E6-478E-480E-A8C0-EF384024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1BF65F-0566-48C5-8E02-891A198B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5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9D41-00A0-434B-82D4-1B25EAB4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DEE162-83B3-4145-910E-A5B09D29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205C2-8F32-40FB-B654-61A7289B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0DBF6-21C1-4B6A-AC2F-1D84AB36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4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03688-0745-46D4-A3EE-2D42C384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ED19E-3F3F-4FB5-9EDB-AED0B66E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E4739-039D-4210-B490-CC7ABBA6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3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5D2D-1E3E-40FA-BCD0-E4F54C87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BCE8F-64E8-4889-B1C0-7303B281C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4FA53-487B-403F-910C-8EB727979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36BEA-0231-4CC1-9A52-00DEEF1D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C1D70-722B-41F8-8C53-0D4ADE1F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B116E-CEE1-4092-8195-0EABAF10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487B-1DFF-4D76-84F7-F1119138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E3563C-8FFA-40EB-B3AA-DC255A806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61EF4-4EB0-413C-A677-A809E36D2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13AA6-4F75-4165-BB8D-43F0C1A9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5A946-92FC-49A0-8875-D436EA9D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6849-4B40-4365-8AEE-39C2CCEA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6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4D134-96D7-4422-8135-589CAE10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D1D18-AE7D-43F5-8295-AACFC560E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9F5D4-CB0F-43FE-9407-03FE0ACDD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90838-C7FE-43F7-82B5-B20521436433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36930-61EF-463D-9A45-D3E40E5CD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BB2A8-0B7C-4CDC-AC68-D14F1F2C2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5E663-9E67-4927-AD39-883BF663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1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25B70B-BA2B-4DB8-B92C-BF73A71C18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87" r="14082" b="-2"/>
          <a:stretch/>
        </p:blipFill>
        <p:spPr>
          <a:xfrm>
            <a:off x="321731" y="321732"/>
            <a:ext cx="5728548" cy="62145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FB0DDE-700F-488B-BED5-BF7B40ACDF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1" r="34978" b="-2"/>
          <a:stretch/>
        </p:blipFill>
        <p:spPr>
          <a:xfrm>
            <a:off x="6141721" y="321732"/>
            <a:ext cx="5728547" cy="62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0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Shuijin Hu</dc:creator>
  <cp:lastModifiedBy>Shuijin Hu</cp:lastModifiedBy>
  <cp:revision>1</cp:revision>
  <dcterms:created xsi:type="dcterms:W3CDTF">2020-01-30T15:36:49Z</dcterms:created>
  <dcterms:modified xsi:type="dcterms:W3CDTF">2020-01-30T15:38:40Z</dcterms:modified>
</cp:coreProperties>
</file>